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46F4C5-B870-45A9-BE31-E44819CFEC79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02E187E2-DEC0-44D1-9EC5-7AF1332773AC}">
      <dgm:prSet phldrT="[Κείμενο]" custT="1"/>
      <dgm:spPr/>
      <dgm:t>
        <a:bodyPr/>
        <a:lstStyle/>
        <a:p>
          <a:r>
            <a:rPr lang="el-GR" sz="1400" dirty="0" smtClean="0"/>
            <a:t>Η ζήλεια και ο εκνευρισμός</a:t>
          </a:r>
          <a:endParaRPr lang="el-GR" sz="1400" dirty="0"/>
        </a:p>
      </dgm:t>
    </dgm:pt>
    <dgm:pt modelId="{8A23D15E-E944-43F3-80A8-B47E1E33BD36}" type="parTrans" cxnId="{0C60A792-1040-43E1-9F81-DEFC22699953}">
      <dgm:prSet/>
      <dgm:spPr/>
      <dgm:t>
        <a:bodyPr/>
        <a:lstStyle/>
        <a:p>
          <a:endParaRPr lang="el-GR"/>
        </a:p>
      </dgm:t>
    </dgm:pt>
    <dgm:pt modelId="{1E5D37C5-4C8A-4010-A20E-4E52A8DCDA9E}" type="sibTrans" cxnId="{0C60A792-1040-43E1-9F81-DEFC22699953}">
      <dgm:prSet/>
      <dgm:spPr/>
      <dgm:t>
        <a:bodyPr/>
        <a:lstStyle/>
        <a:p>
          <a:endParaRPr lang="el-GR"/>
        </a:p>
      </dgm:t>
    </dgm:pt>
    <dgm:pt modelId="{84511FFB-FF73-4CE4-B2C0-E3A4EDAE52C7}">
      <dgm:prSet phldrT="[Κείμενο]" custT="1"/>
      <dgm:spPr/>
      <dgm:t>
        <a:bodyPr/>
        <a:lstStyle/>
        <a:p>
          <a:r>
            <a:rPr lang="el-GR" sz="1400" dirty="0" smtClean="0"/>
            <a:t>Η αναζήτηση για την προσοχή των άλλων</a:t>
          </a:r>
          <a:endParaRPr lang="el-GR" sz="1400" dirty="0"/>
        </a:p>
      </dgm:t>
    </dgm:pt>
    <dgm:pt modelId="{6F378DD5-23E8-41A1-B718-008D0976DEC0}" type="parTrans" cxnId="{A129DBA8-AB0F-4FEE-B197-CB6BCB326389}">
      <dgm:prSet/>
      <dgm:spPr/>
      <dgm:t>
        <a:bodyPr/>
        <a:lstStyle/>
        <a:p>
          <a:endParaRPr lang="el-GR"/>
        </a:p>
      </dgm:t>
    </dgm:pt>
    <dgm:pt modelId="{0A80411C-ECA5-415B-9237-D77A5BDFA7C2}" type="sibTrans" cxnId="{A129DBA8-AB0F-4FEE-B197-CB6BCB326389}">
      <dgm:prSet/>
      <dgm:spPr/>
      <dgm:t>
        <a:bodyPr/>
        <a:lstStyle/>
        <a:p>
          <a:endParaRPr lang="el-GR"/>
        </a:p>
      </dgm:t>
    </dgm:pt>
    <dgm:pt modelId="{19310845-9DE7-47CF-849F-BB73D3D02CF0}">
      <dgm:prSet phldrT="[Κείμενο]" custT="1"/>
      <dgm:spPr/>
      <dgm:t>
        <a:bodyPr/>
        <a:lstStyle/>
        <a:p>
          <a:r>
            <a:rPr lang="el-GR" sz="1400" dirty="0" smtClean="0"/>
            <a:t>Τα ίδια πρόσωπα να έχουν υποστεί μπουλινγκ </a:t>
          </a:r>
          <a:endParaRPr lang="el-GR" sz="1400" dirty="0"/>
        </a:p>
      </dgm:t>
    </dgm:pt>
    <dgm:pt modelId="{E62AC6B2-B7BE-4B45-8ED3-EB6E83293F51}" type="parTrans" cxnId="{DD4DAFFC-1ED1-4124-9634-52CB6F68684D}">
      <dgm:prSet/>
      <dgm:spPr/>
      <dgm:t>
        <a:bodyPr/>
        <a:lstStyle/>
        <a:p>
          <a:endParaRPr lang="el-GR"/>
        </a:p>
      </dgm:t>
    </dgm:pt>
    <dgm:pt modelId="{73F4F32C-8BD3-4160-BEF0-8EF856F33DDE}" type="sibTrans" cxnId="{DD4DAFFC-1ED1-4124-9634-52CB6F68684D}">
      <dgm:prSet/>
      <dgm:spPr/>
      <dgm:t>
        <a:bodyPr/>
        <a:lstStyle/>
        <a:p>
          <a:endParaRPr lang="el-GR"/>
        </a:p>
      </dgm:t>
    </dgm:pt>
    <dgm:pt modelId="{6E856DF8-4044-4AAC-9AA7-DEB666F9C42A}">
      <dgm:prSet phldrT="[Κείμενο]" custT="1"/>
      <dgm:spPr/>
      <dgm:t>
        <a:bodyPr/>
        <a:lstStyle/>
        <a:p>
          <a:r>
            <a:rPr lang="el-GR" sz="1400" dirty="0" smtClean="0"/>
            <a:t>Η επιθυμία ένδειξης δύναμης </a:t>
          </a:r>
          <a:endParaRPr lang="el-GR" sz="1400" dirty="0"/>
        </a:p>
      </dgm:t>
    </dgm:pt>
    <dgm:pt modelId="{75718BE6-94FE-447C-87B2-0D2BACA69AFF}" type="parTrans" cxnId="{175C98E7-5239-4AD2-8D15-E3C087721553}">
      <dgm:prSet/>
      <dgm:spPr/>
      <dgm:t>
        <a:bodyPr/>
        <a:lstStyle/>
        <a:p>
          <a:endParaRPr lang="el-GR"/>
        </a:p>
      </dgm:t>
    </dgm:pt>
    <dgm:pt modelId="{5972FF89-D8F0-41BA-89B1-187B04A0E469}" type="sibTrans" cxnId="{175C98E7-5239-4AD2-8D15-E3C087721553}">
      <dgm:prSet/>
      <dgm:spPr/>
      <dgm:t>
        <a:bodyPr/>
        <a:lstStyle/>
        <a:p>
          <a:endParaRPr lang="el-GR"/>
        </a:p>
      </dgm:t>
    </dgm:pt>
    <dgm:pt modelId="{91E109F1-210E-4215-9760-0CDDE58C5E80}">
      <dgm:prSet phldrT="[Κείμενο]" custT="1"/>
      <dgm:spPr/>
      <dgm:t>
        <a:bodyPr/>
        <a:lstStyle/>
        <a:p>
          <a:r>
            <a:rPr lang="el-GR" sz="1400" dirty="0" smtClean="0"/>
            <a:t>Η μιμητική συμπεριφορά και τα λάθος πρότυπα  </a:t>
          </a:r>
          <a:endParaRPr lang="el-GR" sz="1400" dirty="0"/>
        </a:p>
      </dgm:t>
    </dgm:pt>
    <dgm:pt modelId="{A9EE4337-95DC-4A14-9842-2C91DDD83194}" type="sibTrans" cxnId="{0E420A7D-67CB-42B6-95B4-583355EAF8EC}">
      <dgm:prSet/>
      <dgm:spPr/>
      <dgm:t>
        <a:bodyPr/>
        <a:lstStyle/>
        <a:p>
          <a:endParaRPr lang="el-GR"/>
        </a:p>
      </dgm:t>
    </dgm:pt>
    <dgm:pt modelId="{B875B3D9-BD11-4B49-AF6D-9EAF00F20DCC}" type="parTrans" cxnId="{0E420A7D-67CB-42B6-95B4-583355EAF8EC}">
      <dgm:prSet/>
      <dgm:spPr/>
      <dgm:t>
        <a:bodyPr/>
        <a:lstStyle/>
        <a:p>
          <a:endParaRPr lang="el-GR"/>
        </a:p>
      </dgm:t>
    </dgm:pt>
    <dgm:pt modelId="{91677A95-0A4F-4C10-AECE-867DEF78C556}" type="pres">
      <dgm:prSet presAssocID="{CC46F4C5-B870-45A9-BE31-E44819CFEC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5A4B593-5A39-4897-ADC5-B01D9D088FCA}" type="pres">
      <dgm:prSet presAssocID="{02E187E2-DEC0-44D1-9EC5-7AF1332773AC}" presName="node" presStyleLbl="node1" presStyleIdx="0" presStyleCnt="5" custRadScaleRad="95085" custRadScaleInc="508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D0464DC-695A-4F07-9CBC-EC6B14E33BAE}" type="pres">
      <dgm:prSet presAssocID="{02E187E2-DEC0-44D1-9EC5-7AF1332773AC}" presName="spNode" presStyleCnt="0"/>
      <dgm:spPr/>
    </dgm:pt>
    <dgm:pt modelId="{4A254570-66F2-4C65-8313-53667207F21A}" type="pres">
      <dgm:prSet presAssocID="{1E5D37C5-4C8A-4010-A20E-4E52A8DCDA9E}" presName="sibTrans" presStyleLbl="sibTrans1D1" presStyleIdx="0" presStyleCnt="5"/>
      <dgm:spPr/>
      <dgm:t>
        <a:bodyPr/>
        <a:lstStyle/>
        <a:p>
          <a:endParaRPr lang="el-GR"/>
        </a:p>
      </dgm:t>
    </dgm:pt>
    <dgm:pt modelId="{FB2A149F-C7CF-4855-BC98-EE09A2EB5C49}" type="pres">
      <dgm:prSet presAssocID="{91E109F1-210E-4215-9760-0CDDE58C5E80}" presName="node" presStyleLbl="node1" presStyleIdx="1" presStyleCnt="5" custRadScaleRad="95007" custRadScaleInc="1905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7E04DA-2E46-4278-AC86-2158EF064107}" type="pres">
      <dgm:prSet presAssocID="{91E109F1-210E-4215-9760-0CDDE58C5E80}" presName="spNode" presStyleCnt="0"/>
      <dgm:spPr/>
    </dgm:pt>
    <dgm:pt modelId="{C872AC54-7B0E-4856-8377-A1F087A2703D}" type="pres">
      <dgm:prSet presAssocID="{A9EE4337-95DC-4A14-9842-2C91DDD83194}" presName="sibTrans" presStyleLbl="sibTrans1D1" presStyleIdx="1" presStyleCnt="5"/>
      <dgm:spPr/>
      <dgm:t>
        <a:bodyPr/>
        <a:lstStyle/>
        <a:p>
          <a:endParaRPr lang="el-GR"/>
        </a:p>
      </dgm:t>
    </dgm:pt>
    <dgm:pt modelId="{61DFA1DC-152F-402B-95CD-296949D611FA}" type="pres">
      <dgm:prSet presAssocID="{84511FFB-FF73-4CE4-B2C0-E3A4EDAE52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E19DC06-4BF4-4187-B7B9-A1BF216305E1}" type="pres">
      <dgm:prSet presAssocID="{84511FFB-FF73-4CE4-B2C0-E3A4EDAE52C7}" presName="spNode" presStyleCnt="0"/>
      <dgm:spPr/>
    </dgm:pt>
    <dgm:pt modelId="{C43D7426-D32C-4009-8457-1F5F74186F74}" type="pres">
      <dgm:prSet presAssocID="{0A80411C-ECA5-415B-9237-D77A5BDFA7C2}" presName="sibTrans" presStyleLbl="sibTrans1D1" presStyleIdx="2" presStyleCnt="5"/>
      <dgm:spPr/>
      <dgm:t>
        <a:bodyPr/>
        <a:lstStyle/>
        <a:p>
          <a:endParaRPr lang="el-GR"/>
        </a:p>
      </dgm:t>
    </dgm:pt>
    <dgm:pt modelId="{762346FB-B00E-4DB3-8313-A4EE2667D2F1}" type="pres">
      <dgm:prSet presAssocID="{19310845-9DE7-47CF-849F-BB73D3D02CF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F0D343-9345-4A9E-8D1E-B26749DCAB3E}" type="pres">
      <dgm:prSet presAssocID="{19310845-9DE7-47CF-849F-BB73D3D02CF0}" presName="spNode" presStyleCnt="0"/>
      <dgm:spPr/>
    </dgm:pt>
    <dgm:pt modelId="{A7B0A427-5F43-4BF5-AC41-3D58CA44691F}" type="pres">
      <dgm:prSet presAssocID="{73F4F32C-8BD3-4160-BEF0-8EF856F33DDE}" presName="sibTrans" presStyleLbl="sibTrans1D1" presStyleIdx="3" presStyleCnt="5"/>
      <dgm:spPr/>
      <dgm:t>
        <a:bodyPr/>
        <a:lstStyle/>
        <a:p>
          <a:endParaRPr lang="el-GR"/>
        </a:p>
      </dgm:t>
    </dgm:pt>
    <dgm:pt modelId="{3BACC886-BEAB-4B7C-8A3E-AC2D6DD93BE8}" type="pres">
      <dgm:prSet presAssocID="{6E856DF8-4044-4AAC-9AA7-DEB666F9C42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6948425-1E9F-476B-AC0E-5FA445B7A2FF}" type="pres">
      <dgm:prSet presAssocID="{6E856DF8-4044-4AAC-9AA7-DEB666F9C42A}" presName="spNode" presStyleCnt="0"/>
      <dgm:spPr/>
    </dgm:pt>
    <dgm:pt modelId="{DA5D599D-1D41-4369-91A6-D2029CB242E2}" type="pres">
      <dgm:prSet presAssocID="{5972FF89-D8F0-41BA-89B1-187B04A0E469}" presName="sibTrans" presStyleLbl="sibTrans1D1" presStyleIdx="4" presStyleCnt="5"/>
      <dgm:spPr/>
      <dgm:t>
        <a:bodyPr/>
        <a:lstStyle/>
        <a:p>
          <a:endParaRPr lang="el-GR"/>
        </a:p>
      </dgm:t>
    </dgm:pt>
  </dgm:ptLst>
  <dgm:cxnLst>
    <dgm:cxn modelId="{175C98E7-5239-4AD2-8D15-E3C087721553}" srcId="{CC46F4C5-B870-45A9-BE31-E44819CFEC79}" destId="{6E856DF8-4044-4AAC-9AA7-DEB666F9C42A}" srcOrd="4" destOrd="0" parTransId="{75718BE6-94FE-447C-87B2-0D2BACA69AFF}" sibTransId="{5972FF89-D8F0-41BA-89B1-187B04A0E469}"/>
    <dgm:cxn modelId="{0C60A792-1040-43E1-9F81-DEFC22699953}" srcId="{CC46F4C5-B870-45A9-BE31-E44819CFEC79}" destId="{02E187E2-DEC0-44D1-9EC5-7AF1332773AC}" srcOrd="0" destOrd="0" parTransId="{8A23D15E-E944-43F3-80A8-B47E1E33BD36}" sibTransId="{1E5D37C5-4C8A-4010-A20E-4E52A8DCDA9E}"/>
    <dgm:cxn modelId="{41E81D4C-F7D3-4786-BF28-9D0A6D7AF7FC}" type="presOf" srcId="{A9EE4337-95DC-4A14-9842-2C91DDD83194}" destId="{C872AC54-7B0E-4856-8377-A1F087A2703D}" srcOrd="0" destOrd="0" presId="urn:microsoft.com/office/officeart/2005/8/layout/cycle5"/>
    <dgm:cxn modelId="{CBD0E70B-B223-4D00-A104-0CC3E127258A}" type="presOf" srcId="{6E856DF8-4044-4AAC-9AA7-DEB666F9C42A}" destId="{3BACC886-BEAB-4B7C-8A3E-AC2D6DD93BE8}" srcOrd="0" destOrd="0" presId="urn:microsoft.com/office/officeart/2005/8/layout/cycle5"/>
    <dgm:cxn modelId="{25AD1DC1-3665-4A64-9722-BB1B347D2ED3}" type="presOf" srcId="{5972FF89-D8F0-41BA-89B1-187B04A0E469}" destId="{DA5D599D-1D41-4369-91A6-D2029CB242E2}" srcOrd="0" destOrd="0" presId="urn:microsoft.com/office/officeart/2005/8/layout/cycle5"/>
    <dgm:cxn modelId="{7E8C9585-BBCB-43FC-94B3-85F9FDBB5F55}" type="presOf" srcId="{02E187E2-DEC0-44D1-9EC5-7AF1332773AC}" destId="{55A4B593-5A39-4897-ADC5-B01D9D088FCA}" srcOrd="0" destOrd="0" presId="urn:microsoft.com/office/officeart/2005/8/layout/cycle5"/>
    <dgm:cxn modelId="{A129DBA8-AB0F-4FEE-B197-CB6BCB326389}" srcId="{CC46F4C5-B870-45A9-BE31-E44819CFEC79}" destId="{84511FFB-FF73-4CE4-B2C0-E3A4EDAE52C7}" srcOrd="2" destOrd="0" parTransId="{6F378DD5-23E8-41A1-B718-008D0976DEC0}" sibTransId="{0A80411C-ECA5-415B-9237-D77A5BDFA7C2}"/>
    <dgm:cxn modelId="{20EE3EBB-1970-4DB0-929E-B3C16613990E}" type="presOf" srcId="{0A80411C-ECA5-415B-9237-D77A5BDFA7C2}" destId="{C43D7426-D32C-4009-8457-1F5F74186F74}" srcOrd="0" destOrd="0" presId="urn:microsoft.com/office/officeart/2005/8/layout/cycle5"/>
    <dgm:cxn modelId="{390170EB-D6EE-407B-95D9-5B5EF3BDE54F}" type="presOf" srcId="{84511FFB-FF73-4CE4-B2C0-E3A4EDAE52C7}" destId="{61DFA1DC-152F-402B-95CD-296949D611FA}" srcOrd="0" destOrd="0" presId="urn:microsoft.com/office/officeart/2005/8/layout/cycle5"/>
    <dgm:cxn modelId="{5A02E6E8-107F-42C3-8EC8-AA4DEBA6EAC2}" type="presOf" srcId="{91E109F1-210E-4215-9760-0CDDE58C5E80}" destId="{FB2A149F-C7CF-4855-BC98-EE09A2EB5C49}" srcOrd="0" destOrd="0" presId="urn:microsoft.com/office/officeart/2005/8/layout/cycle5"/>
    <dgm:cxn modelId="{478EBDE7-9894-487F-894A-EB9666919900}" type="presOf" srcId="{73F4F32C-8BD3-4160-BEF0-8EF856F33DDE}" destId="{A7B0A427-5F43-4BF5-AC41-3D58CA44691F}" srcOrd="0" destOrd="0" presId="urn:microsoft.com/office/officeart/2005/8/layout/cycle5"/>
    <dgm:cxn modelId="{E2F51927-721C-4C93-9BD8-DF67631E4456}" type="presOf" srcId="{1E5D37C5-4C8A-4010-A20E-4E52A8DCDA9E}" destId="{4A254570-66F2-4C65-8313-53667207F21A}" srcOrd="0" destOrd="0" presId="urn:microsoft.com/office/officeart/2005/8/layout/cycle5"/>
    <dgm:cxn modelId="{4AF35820-643D-4B29-AA3C-A2AE1F70EDE8}" type="presOf" srcId="{CC46F4C5-B870-45A9-BE31-E44819CFEC79}" destId="{91677A95-0A4F-4C10-AECE-867DEF78C556}" srcOrd="0" destOrd="0" presId="urn:microsoft.com/office/officeart/2005/8/layout/cycle5"/>
    <dgm:cxn modelId="{DD4DAFFC-1ED1-4124-9634-52CB6F68684D}" srcId="{CC46F4C5-B870-45A9-BE31-E44819CFEC79}" destId="{19310845-9DE7-47CF-849F-BB73D3D02CF0}" srcOrd="3" destOrd="0" parTransId="{E62AC6B2-B7BE-4B45-8ED3-EB6E83293F51}" sibTransId="{73F4F32C-8BD3-4160-BEF0-8EF856F33DDE}"/>
    <dgm:cxn modelId="{0E420A7D-67CB-42B6-95B4-583355EAF8EC}" srcId="{CC46F4C5-B870-45A9-BE31-E44819CFEC79}" destId="{91E109F1-210E-4215-9760-0CDDE58C5E80}" srcOrd="1" destOrd="0" parTransId="{B875B3D9-BD11-4B49-AF6D-9EAF00F20DCC}" sibTransId="{A9EE4337-95DC-4A14-9842-2C91DDD83194}"/>
    <dgm:cxn modelId="{1A6B235F-E12E-4B57-A32B-E3D83AC5E69C}" type="presOf" srcId="{19310845-9DE7-47CF-849F-BB73D3D02CF0}" destId="{762346FB-B00E-4DB3-8313-A4EE2667D2F1}" srcOrd="0" destOrd="0" presId="urn:microsoft.com/office/officeart/2005/8/layout/cycle5"/>
    <dgm:cxn modelId="{184ED3A5-CF50-4ACA-9CE0-6CFBA07EFA14}" type="presParOf" srcId="{91677A95-0A4F-4C10-AECE-867DEF78C556}" destId="{55A4B593-5A39-4897-ADC5-B01D9D088FCA}" srcOrd="0" destOrd="0" presId="urn:microsoft.com/office/officeart/2005/8/layout/cycle5"/>
    <dgm:cxn modelId="{CD46B52D-095B-4910-8155-1CCB6CEE0518}" type="presParOf" srcId="{91677A95-0A4F-4C10-AECE-867DEF78C556}" destId="{3D0464DC-695A-4F07-9CBC-EC6B14E33BAE}" srcOrd="1" destOrd="0" presId="urn:microsoft.com/office/officeart/2005/8/layout/cycle5"/>
    <dgm:cxn modelId="{9C4D67DD-FBB1-4387-A979-EA99982A2CF5}" type="presParOf" srcId="{91677A95-0A4F-4C10-AECE-867DEF78C556}" destId="{4A254570-66F2-4C65-8313-53667207F21A}" srcOrd="2" destOrd="0" presId="urn:microsoft.com/office/officeart/2005/8/layout/cycle5"/>
    <dgm:cxn modelId="{D0AAB8CC-85F5-41A8-B19F-82DDF5474F8F}" type="presParOf" srcId="{91677A95-0A4F-4C10-AECE-867DEF78C556}" destId="{FB2A149F-C7CF-4855-BC98-EE09A2EB5C49}" srcOrd="3" destOrd="0" presId="urn:microsoft.com/office/officeart/2005/8/layout/cycle5"/>
    <dgm:cxn modelId="{F217F8DB-1806-4836-9122-AD8D4C1D0D25}" type="presParOf" srcId="{91677A95-0A4F-4C10-AECE-867DEF78C556}" destId="{657E04DA-2E46-4278-AC86-2158EF064107}" srcOrd="4" destOrd="0" presId="urn:microsoft.com/office/officeart/2005/8/layout/cycle5"/>
    <dgm:cxn modelId="{E96F776B-5D54-4F8F-BBEB-FA7EC48B676B}" type="presParOf" srcId="{91677A95-0A4F-4C10-AECE-867DEF78C556}" destId="{C872AC54-7B0E-4856-8377-A1F087A2703D}" srcOrd="5" destOrd="0" presId="urn:microsoft.com/office/officeart/2005/8/layout/cycle5"/>
    <dgm:cxn modelId="{AE84B4DB-C17E-4595-A506-CEC570F11573}" type="presParOf" srcId="{91677A95-0A4F-4C10-AECE-867DEF78C556}" destId="{61DFA1DC-152F-402B-95CD-296949D611FA}" srcOrd="6" destOrd="0" presId="urn:microsoft.com/office/officeart/2005/8/layout/cycle5"/>
    <dgm:cxn modelId="{B46D8E13-1AD8-4A29-83C1-B568BAE4E97C}" type="presParOf" srcId="{91677A95-0A4F-4C10-AECE-867DEF78C556}" destId="{BE19DC06-4BF4-4187-B7B9-A1BF216305E1}" srcOrd="7" destOrd="0" presId="urn:microsoft.com/office/officeart/2005/8/layout/cycle5"/>
    <dgm:cxn modelId="{7BA0F3FF-EC26-4DA4-BC91-C5918C879667}" type="presParOf" srcId="{91677A95-0A4F-4C10-AECE-867DEF78C556}" destId="{C43D7426-D32C-4009-8457-1F5F74186F74}" srcOrd="8" destOrd="0" presId="urn:microsoft.com/office/officeart/2005/8/layout/cycle5"/>
    <dgm:cxn modelId="{1A9DC753-CDEF-4197-BC38-0ECFF3C95E3C}" type="presParOf" srcId="{91677A95-0A4F-4C10-AECE-867DEF78C556}" destId="{762346FB-B00E-4DB3-8313-A4EE2667D2F1}" srcOrd="9" destOrd="0" presId="urn:microsoft.com/office/officeart/2005/8/layout/cycle5"/>
    <dgm:cxn modelId="{653EAE55-B462-4636-87CD-36F125AD6673}" type="presParOf" srcId="{91677A95-0A4F-4C10-AECE-867DEF78C556}" destId="{B3F0D343-9345-4A9E-8D1E-B26749DCAB3E}" srcOrd="10" destOrd="0" presId="urn:microsoft.com/office/officeart/2005/8/layout/cycle5"/>
    <dgm:cxn modelId="{A875D53F-9D0A-4324-AFCD-4385B4CEA226}" type="presParOf" srcId="{91677A95-0A4F-4C10-AECE-867DEF78C556}" destId="{A7B0A427-5F43-4BF5-AC41-3D58CA44691F}" srcOrd="11" destOrd="0" presId="urn:microsoft.com/office/officeart/2005/8/layout/cycle5"/>
    <dgm:cxn modelId="{27398537-D4BA-47A2-8A34-512324BE8DB5}" type="presParOf" srcId="{91677A95-0A4F-4C10-AECE-867DEF78C556}" destId="{3BACC886-BEAB-4B7C-8A3E-AC2D6DD93BE8}" srcOrd="12" destOrd="0" presId="urn:microsoft.com/office/officeart/2005/8/layout/cycle5"/>
    <dgm:cxn modelId="{BC917E80-3FD4-4FD3-A228-1ECE7DCC99AB}" type="presParOf" srcId="{91677A95-0A4F-4C10-AECE-867DEF78C556}" destId="{A6948425-1E9F-476B-AC0E-5FA445B7A2FF}" srcOrd="13" destOrd="0" presId="urn:microsoft.com/office/officeart/2005/8/layout/cycle5"/>
    <dgm:cxn modelId="{4D21370E-0ECF-4F2C-8A77-B053377D2777}" type="presParOf" srcId="{91677A95-0A4F-4C10-AECE-867DEF78C556}" destId="{DA5D599D-1D41-4369-91A6-D2029CB242E2}" srcOrd="14" destOrd="0" presId="urn:microsoft.com/office/officeart/2005/8/layout/cycle5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507C80-3506-471B-8D5C-1B77CEB6F7DF}" type="doc">
      <dgm:prSet loTypeId="urn:microsoft.com/office/officeart/2005/8/layout/cycle4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EF72ADA0-2952-478E-898B-382819F422E5}">
      <dgm:prSet phldrT="[Κείμενο]" custT="1"/>
      <dgm:spPr/>
      <dgm:t>
        <a:bodyPr/>
        <a:lstStyle/>
        <a:p>
          <a:r>
            <a:rPr lang="el-GR" sz="1600" dirty="0" smtClean="0"/>
            <a:t>ΜΙΛΑ</a:t>
          </a:r>
          <a:endParaRPr lang="el-GR" sz="1600" dirty="0"/>
        </a:p>
      </dgm:t>
    </dgm:pt>
    <dgm:pt modelId="{76178C49-F2CB-46C9-BA62-2188F63F6C64}" type="parTrans" cxnId="{DF028A3B-81C5-43EB-B0FD-25BA49042C43}">
      <dgm:prSet/>
      <dgm:spPr/>
      <dgm:t>
        <a:bodyPr/>
        <a:lstStyle/>
        <a:p>
          <a:endParaRPr lang="el-GR"/>
        </a:p>
      </dgm:t>
    </dgm:pt>
    <dgm:pt modelId="{91B343BA-423D-4EEE-BCD5-004C8F0058CC}" type="sibTrans" cxnId="{DF028A3B-81C5-43EB-B0FD-25BA49042C43}">
      <dgm:prSet/>
      <dgm:spPr/>
      <dgm:t>
        <a:bodyPr/>
        <a:lstStyle/>
        <a:p>
          <a:endParaRPr lang="el-GR"/>
        </a:p>
      </dgm:t>
    </dgm:pt>
    <dgm:pt modelId="{4C14FC3B-ACF5-4A51-8201-3E6F384B26EF}">
      <dgm:prSet phldrT="[Κείμενο]" custT="1"/>
      <dgm:spPr/>
      <dgm:t>
        <a:bodyPr/>
        <a:lstStyle/>
        <a:p>
          <a:r>
            <a:rPr lang="el-GR" sz="1600" dirty="0" smtClean="0"/>
            <a:t>Σε κάποιον ενήλικα ή άνθρωπο εμπιστοσύνης</a:t>
          </a:r>
          <a:endParaRPr lang="el-GR" sz="1600" dirty="0"/>
        </a:p>
      </dgm:t>
    </dgm:pt>
    <dgm:pt modelId="{C40A1F31-1186-4167-8462-2884AE063BEF}" type="parTrans" cxnId="{7952901B-BEAD-469A-BD21-AAD9ACF6B100}">
      <dgm:prSet/>
      <dgm:spPr/>
      <dgm:t>
        <a:bodyPr/>
        <a:lstStyle/>
        <a:p>
          <a:endParaRPr lang="el-GR"/>
        </a:p>
      </dgm:t>
    </dgm:pt>
    <dgm:pt modelId="{03E027C0-D6EF-427A-9F4A-5743B751CAC1}" type="sibTrans" cxnId="{7952901B-BEAD-469A-BD21-AAD9ACF6B100}">
      <dgm:prSet/>
      <dgm:spPr/>
      <dgm:t>
        <a:bodyPr/>
        <a:lstStyle/>
        <a:p>
          <a:endParaRPr lang="el-GR"/>
        </a:p>
      </dgm:t>
    </dgm:pt>
    <dgm:pt modelId="{3658DD87-708B-4F3E-A5FC-351947F9F1D6}">
      <dgm:prSet phldrT="[Κείμενο]" custT="1"/>
      <dgm:spPr/>
      <dgm:t>
        <a:bodyPr/>
        <a:lstStyle/>
        <a:p>
          <a:r>
            <a:rPr lang="el-GR" sz="1600" dirty="0" smtClean="0"/>
            <a:t>ΜΗΝ ΦΟΒΑΣΑΙ </a:t>
          </a:r>
          <a:endParaRPr lang="el-GR" sz="1600" dirty="0"/>
        </a:p>
      </dgm:t>
    </dgm:pt>
    <dgm:pt modelId="{C1380602-A09E-48A3-95B4-7149D0FD90E2}" type="parTrans" cxnId="{06172374-2254-4112-9F3A-71B51CF66E6A}">
      <dgm:prSet/>
      <dgm:spPr/>
      <dgm:t>
        <a:bodyPr/>
        <a:lstStyle/>
        <a:p>
          <a:endParaRPr lang="el-GR"/>
        </a:p>
      </dgm:t>
    </dgm:pt>
    <dgm:pt modelId="{AD4CBE06-1552-4FD1-99D2-437B64D4E529}" type="sibTrans" cxnId="{06172374-2254-4112-9F3A-71B51CF66E6A}">
      <dgm:prSet/>
      <dgm:spPr/>
      <dgm:t>
        <a:bodyPr/>
        <a:lstStyle/>
        <a:p>
          <a:endParaRPr lang="el-GR"/>
        </a:p>
      </dgm:t>
    </dgm:pt>
    <dgm:pt modelId="{87548FF8-1FE5-4F1A-8BB0-68E82434BBFB}">
      <dgm:prSet phldrT="[Κείμενο]" custT="1"/>
      <dgm:spPr/>
      <dgm:t>
        <a:bodyPr/>
        <a:lstStyle/>
        <a:p>
          <a:r>
            <a:rPr lang="el-GR" sz="1600" dirty="0" smtClean="0"/>
            <a:t>Ο φόβος δεν θα λύσει το πρόβλημα απλά θα εντείνει την κατάσταση </a:t>
          </a:r>
          <a:endParaRPr lang="el-GR" sz="1600" dirty="0"/>
        </a:p>
      </dgm:t>
    </dgm:pt>
    <dgm:pt modelId="{1D3B0B42-8FEC-4DA4-BCF1-6E4652FFA4C2}" type="parTrans" cxnId="{111E1E57-95C9-4742-8002-65D83F4483BA}">
      <dgm:prSet/>
      <dgm:spPr/>
      <dgm:t>
        <a:bodyPr/>
        <a:lstStyle/>
        <a:p>
          <a:endParaRPr lang="el-GR"/>
        </a:p>
      </dgm:t>
    </dgm:pt>
    <dgm:pt modelId="{142F0693-1902-43ED-899A-13452DE7F2AB}" type="sibTrans" cxnId="{111E1E57-95C9-4742-8002-65D83F4483BA}">
      <dgm:prSet/>
      <dgm:spPr/>
      <dgm:t>
        <a:bodyPr/>
        <a:lstStyle/>
        <a:p>
          <a:endParaRPr lang="el-GR"/>
        </a:p>
      </dgm:t>
    </dgm:pt>
    <dgm:pt modelId="{C3DE035E-0C54-44CF-B980-8D30E20A133D}">
      <dgm:prSet phldrT="[Κείμενο]" custT="1"/>
      <dgm:spPr/>
      <dgm:t>
        <a:bodyPr/>
        <a:lstStyle/>
        <a:p>
          <a:r>
            <a:rPr lang="el-GR" sz="1600" dirty="0" smtClean="0"/>
            <a:t>ΔΕΝ ΕΙΣΑΙ ΜΟΝΟΣ</a:t>
          </a:r>
          <a:endParaRPr lang="el-GR" sz="1600" dirty="0"/>
        </a:p>
      </dgm:t>
    </dgm:pt>
    <dgm:pt modelId="{3FD1D9E0-1D68-4DFC-A8CD-48D9B5B6BD29}" type="parTrans" cxnId="{33DA12B2-EC96-411B-9EC7-D7C393CB54AD}">
      <dgm:prSet/>
      <dgm:spPr/>
      <dgm:t>
        <a:bodyPr/>
        <a:lstStyle/>
        <a:p>
          <a:endParaRPr lang="el-GR"/>
        </a:p>
      </dgm:t>
    </dgm:pt>
    <dgm:pt modelId="{AD49C5F7-324C-4987-9383-F7B7366F96FD}" type="sibTrans" cxnId="{33DA12B2-EC96-411B-9EC7-D7C393CB54AD}">
      <dgm:prSet/>
      <dgm:spPr/>
      <dgm:t>
        <a:bodyPr/>
        <a:lstStyle/>
        <a:p>
          <a:endParaRPr lang="el-GR"/>
        </a:p>
      </dgm:t>
    </dgm:pt>
    <dgm:pt modelId="{E1F0D3D3-3458-4621-8C7A-5302EA0462CE}">
      <dgm:prSet phldrT="[Κείμενο]" custT="1"/>
      <dgm:spPr/>
      <dgm:t>
        <a:bodyPr/>
        <a:lstStyle/>
        <a:p>
          <a:r>
            <a:rPr lang="el-GR" sz="1600" dirty="0" smtClean="0"/>
            <a:t>Φίλοι, συγγενείς όλοι θα  σε στηρίξουν</a:t>
          </a:r>
          <a:endParaRPr lang="el-GR" sz="1600" dirty="0"/>
        </a:p>
      </dgm:t>
    </dgm:pt>
    <dgm:pt modelId="{ACC0543C-10F8-46EE-9FF0-47E05DC99B03}" type="parTrans" cxnId="{759AA776-A6B6-4A2C-A1E6-F0AA3FCE243A}">
      <dgm:prSet/>
      <dgm:spPr/>
      <dgm:t>
        <a:bodyPr/>
        <a:lstStyle/>
        <a:p>
          <a:endParaRPr lang="el-GR"/>
        </a:p>
      </dgm:t>
    </dgm:pt>
    <dgm:pt modelId="{D2FD1280-FFDC-4DBE-864A-FC81F300062C}" type="sibTrans" cxnId="{759AA776-A6B6-4A2C-A1E6-F0AA3FCE243A}">
      <dgm:prSet/>
      <dgm:spPr/>
      <dgm:t>
        <a:bodyPr/>
        <a:lstStyle/>
        <a:p>
          <a:endParaRPr lang="el-GR"/>
        </a:p>
      </dgm:t>
    </dgm:pt>
    <dgm:pt modelId="{73C9B0E9-1554-4C11-9981-FC1033BF985A}">
      <dgm:prSet phldrT="[Κείμενο]" custT="1"/>
      <dgm:spPr/>
      <dgm:t>
        <a:bodyPr/>
        <a:lstStyle/>
        <a:p>
          <a:r>
            <a:rPr lang="el-GR" sz="1600" dirty="0" smtClean="0"/>
            <a:t>ΘΑ ΤΑ ΚΑΤΑΦΕΡΟΥΜΕ </a:t>
          </a:r>
          <a:endParaRPr lang="el-GR" sz="1600" dirty="0"/>
        </a:p>
      </dgm:t>
    </dgm:pt>
    <dgm:pt modelId="{DA2783D3-6455-4BC1-B867-10347FAB7614}" type="parTrans" cxnId="{75AC82C4-663B-40BC-B371-455DA314849F}">
      <dgm:prSet/>
      <dgm:spPr/>
      <dgm:t>
        <a:bodyPr/>
        <a:lstStyle/>
        <a:p>
          <a:endParaRPr lang="el-GR"/>
        </a:p>
      </dgm:t>
    </dgm:pt>
    <dgm:pt modelId="{C6825B2F-EF77-46B3-9942-5AA260DF5268}" type="sibTrans" cxnId="{75AC82C4-663B-40BC-B371-455DA314849F}">
      <dgm:prSet/>
      <dgm:spPr/>
      <dgm:t>
        <a:bodyPr/>
        <a:lstStyle/>
        <a:p>
          <a:endParaRPr lang="el-GR"/>
        </a:p>
      </dgm:t>
    </dgm:pt>
    <dgm:pt modelId="{B0C6C986-BA55-4E3C-85D9-47A45EA1A6D1}">
      <dgm:prSet phldrT="[Κείμενο]" custT="1"/>
      <dgm:spPr/>
      <dgm:t>
        <a:bodyPr/>
        <a:lstStyle/>
        <a:p>
          <a:r>
            <a:rPr lang="el-GR" sz="1600" dirty="0" smtClean="0"/>
            <a:t>Το μπούλινγκ δεν έχει θέση στην κοινωνία του 2021</a:t>
          </a:r>
          <a:endParaRPr lang="el-GR" sz="1600" dirty="0"/>
        </a:p>
      </dgm:t>
    </dgm:pt>
    <dgm:pt modelId="{9A3500EE-1437-4E13-976B-25A9040E70B3}" type="parTrans" cxnId="{81985055-BCB9-420E-8C89-4B421F046AE7}">
      <dgm:prSet/>
      <dgm:spPr/>
      <dgm:t>
        <a:bodyPr/>
        <a:lstStyle/>
        <a:p>
          <a:endParaRPr lang="el-GR"/>
        </a:p>
      </dgm:t>
    </dgm:pt>
    <dgm:pt modelId="{935E7638-F4C7-4F28-BD38-3F174D1EF98C}" type="sibTrans" cxnId="{81985055-BCB9-420E-8C89-4B421F046AE7}">
      <dgm:prSet/>
      <dgm:spPr/>
      <dgm:t>
        <a:bodyPr/>
        <a:lstStyle/>
        <a:p>
          <a:endParaRPr lang="el-GR"/>
        </a:p>
      </dgm:t>
    </dgm:pt>
    <dgm:pt modelId="{E9791B19-F0D0-452A-B8FF-659851416CA8}" type="pres">
      <dgm:prSet presAssocID="{EB507C80-3506-471B-8D5C-1B77CEB6F7D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D33567E-06D0-411A-8DBC-550BBA17A27F}" type="pres">
      <dgm:prSet presAssocID="{EB507C80-3506-471B-8D5C-1B77CEB6F7DF}" presName="children" presStyleCnt="0"/>
      <dgm:spPr/>
    </dgm:pt>
    <dgm:pt modelId="{8C469A10-D4EF-4DB3-BF70-142406400431}" type="pres">
      <dgm:prSet presAssocID="{EB507C80-3506-471B-8D5C-1B77CEB6F7DF}" presName="child1group" presStyleCnt="0"/>
      <dgm:spPr/>
    </dgm:pt>
    <dgm:pt modelId="{760B37C4-A3C4-4171-BDBA-F3BB77CEC137}" type="pres">
      <dgm:prSet presAssocID="{EB507C80-3506-471B-8D5C-1B77CEB6F7DF}" presName="child1" presStyleLbl="bgAcc1" presStyleIdx="0" presStyleCnt="4" custLinFactNeighborX="-11087" custLinFactNeighborY="27032"/>
      <dgm:spPr/>
      <dgm:t>
        <a:bodyPr/>
        <a:lstStyle/>
        <a:p>
          <a:endParaRPr lang="el-GR"/>
        </a:p>
      </dgm:t>
    </dgm:pt>
    <dgm:pt modelId="{94159DFB-B9A8-4519-BC8C-051B16A90EBE}" type="pres">
      <dgm:prSet presAssocID="{EB507C80-3506-471B-8D5C-1B77CEB6F7D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B38751-59CD-4F2E-9BC2-9E1783946378}" type="pres">
      <dgm:prSet presAssocID="{EB507C80-3506-471B-8D5C-1B77CEB6F7DF}" presName="child2group" presStyleCnt="0"/>
      <dgm:spPr/>
    </dgm:pt>
    <dgm:pt modelId="{7F0141CF-FF94-40AD-B0C9-AF27AE7D0193}" type="pres">
      <dgm:prSet presAssocID="{EB507C80-3506-471B-8D5C-1B77CEB6F7DF}" presName="child2" presStyleLbl="bgAcc1" presStyleIdx="1" presStyleCnt="4" custScaleX="92665" custScaleY="109180" custLinFactNeighborX="20131" custLinFactNeighborY="26918"/>
      <dgm:spPr/>
      <dgm:t>
        <a:bodyPr/>
        <a:lstStyle/>
        <a:p>
          <a:endParaRPr lang="el-GR"/>
        </a:p>
      </dgm:t>
    </dgm:pt>
    <dgm:pt modelId="{6581283E-3002-498A-BF02-977EE39946CA}" type="pres">
      <dgm:prSet presAssocID="{EB507C80-3506-471B-8D5C-1B77CEB6F7D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02FFEBB-81CD-4DC2-A757-091B3F80263C}" type="pres">
      <dgm:prSet presAssocID="{EB507C80-3506-471B-8D5C-1B77CEB6F7DF}" presName="child3group" presStyleCnt="0"/>
      <dgm:spPr/>
    </dgm:pt>
    <dgm:pt modelId="{F645A4AB-D911-4529-A1BB-50850663951C}" type="pres">
      <dgm:prSet presAssocID="{EB507C80-3506-471B-8D5C-1B77CEB6F7DF}" presName="child3" presStyleLbl="bgAcc1" presStyleIdx="2" presStyleCnt="4" custScaleX="102138" custScaleY="122675" custLinFactNeighborX="14680" custLinFactNeighborY="9669"/>
      <dgm:spPr/>
      <dgm:t>
        <a:bodyPr/>
        <a:lstStyle/>
        <a:p>
          <a:endParaRPr lang="el-GR"/>
        </a:p>
      </dgm:t>
    </dgm:pt>
    <dgm:pt modelId="{3B93DF0C-482C-480F-A8C7-C9B02EED03A9}" type="pres">
      <dgm:prSet presAssocID="{EB507C80-3506-471B-8D5C-1B77CEB6F7D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D622DB7-3781-497D-81D7-20047BBDDD30}" type="pres">
      <dgm:prSet presAssocID="{EB507C80-3506-471B-8D5C-1B77CEB6F7DF}" presName="child4group" presStyleCnt="0"/>
      <dgm:spPr/>
    </dgm:pt>
    <dgm:pt modelId="{94B6C9F1-962F-434A-A2A2-2F5307C2B81E}" type="pres">
      <dgm:prSet presAssocID="{EB507C80-3506-471B-8D5C-1B77CEB6F7DF}" presName="child4" presStyleLbl="bgAcc1" presStyleIdx="3" presStyleCnt="4" custScaleX="93469" custScaleY="97453" custLinFactNeighborX="-14313" custLinFactNeighborY="4175"/>
      <dgm:spPr/>
      <dgm:t>
        <a:bodyPr/>
        <a:lstStyle/>
        <a:p>
          <a:endParaRPr lang="el-GR"/>
        </a:p>
      </dgm:t>
    </dgm:pt>
    <dgm:pt modelId="{0AC2D61B-AA3D-4CDE-B13E-B6C94418881C}" type="pres">
      <dgm:prSet presAssocID="{EB507C80-3506-471B-8D5C-1B77CEB6F7D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141789-2DAF-4AF2-97A8-B92FFD621F88}" type="pres">
      <dgm:prSet presAssocID="{EB507C80-3506-471B-8D5C-1B77CEB6F7DF}" presName="childPlaceholder" presStyleCnt="0"/>
      <dgm:spPr/>
    </dgm:pt>
    <dgm:pt modelId="{C3DC8F0B-BE38-407B-A881-9624FFD77CAE}" type="pres">
      <dgm:prSet presAssocID="{EB507C80-3506-471B-8D5C-1B77CEB6F7DF}" presName="circle" presStyleCnt="0"/>
      <dgm:spPr/>
    </dgm:pt>
    <dgm:pt modelId="{EEECD6F4-E939-4407-B417-356D41637358}" type="pres">
      <dgm:prSet presAssocID="{EB507C80-3506-471B-8D5C-1B77CEB6F7D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391F14-163A-4684-A1F1-B25EE11842B4}" type="pres">
      <dgm:prSet presAssocID="{EB507C80-3506-471B-8D5C-1B77CEB6F7D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7D9456D-EFAD-4513-B0DF-EE11689FE968}" type="pres">
      <dgm:prSet presAssocID="{EB507C80-3506-471B-8D5C-1B77CEB6F7D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FA0BD9B-53BB-4B99-AF61-F59552EEB8DC}" type="pres">
      <dgm:prSet presAssocID="{EB507C80-3506-471B-8D5C-1B77CEB6F7D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E37F83E-8AD0-41DB-B2D7-CF5CDCDCA944}" type="pres">
      <dgm:prSet presAssocID="{EB507C80-3506-471B-8D5C-1B77CEB6F7DF}" presName="quadrantPlaceholder" presStyleCnt="0"/>
      <dgm:spPr/>
    </dgm:pt>
    <dgm:pt modelId="{D581C893-D91F-4845-AC69-38DE814ACE2B}" type="pres">
      <dgm:prSet presAssocID="{EB507C80-3506-471B-8D5C-1B77CEB6F7DF}" presName="center1" presStyleLbl="fgShp" presStyleIdx="0" presStyleCnt="2"/>
      <dgm:spPr/>
    </dgm:pt>
    <dgm:pt modelId="{CA05351B-34DB-4FAF-B470-9007BBACAA92}" type="pres">
      <dgm:prSet presAssocID="{EB507C80-3506-471B-8D5C-1B77CEB6F7DF}" presName="center2" presStyleLbl="fgShp" presStyleIdx="1" presStyleCnt="2"/>
      <dgm:spPr/>
    </dgm:pt>
  </dgm:ptLst>
  <dgm:cxnLst>
    <dgm:cxn modelId="{48FAD2C1-FE45-489E-9272-99CA6F4DBF20}" type="presOf" srcId="{3658DD87-708B-4F3E-A5FC-351947F9F1D6}" destId="{58391F14-163A-4684-A1F1-B25EE11842B4}" srcOrd="0" destOrd="0" presId="urn:microsoft.com/office/officeart/2005/8/layout/cycle4"/>
    <dgm:cxn modelId="{759AA776-A6B6-4A2C-A1E6-F0AA3FCE243A}" srcId="{C3DE035E-0C54-44CF-B980-8D30E20A133D}" destId="{E1F0D3D3-3458-4621-8C7A-5302EA0462CE}" srcOrd="0" destOrd="0" parTransId="{ACC0543C-10F8-46EE-9FF0-47E05DC99B03}" sibTransId="{D2FD1280-FFDC-4DBE-864A-FC81F300062C}"/>
    <dgm:cxn modelId="{111E1E57-95C9-4742-8002-65D83F4483BA}" srcId="{3658DD87-708B-4F3E-A5FC-351947F9F1D6}" destId="{87548FF8-1FE5-4F1A-8BB0-68E82434BBFB}" srcOrd="0" destOrd="0" parTransId="{1D3B0B42-8FEC-4DA4-BCF1-6E4652FFA4C2}" sibTransId="{142F0693-1902-43ED-899A-13452DE7F2AB}"/>
    <dgm:cxn modelId="{8B534313-57F2-49E2-9B6A-0AF5D311AF34}" type="presOf" srcId="{87548FF8-1FE5-4F1A-8BB0-68E82434BBFB}" destId="{6581283E-3002-498A-BF02-977EE39946CA}" srcOrd="1" destOrd="0" presId="urn:microsoft.com/office/officeart/2005/8/layout/cycle4"/>
    <dgm:cxn modelId="{06172374-2254-4112-9F3A-71B51CF66E6A}" srcId="{EB507C80-3506-471B-8D5C-1B77CEB6F7DF}" destId="{3658DD87-708B-4F3E-A5FC-351947F9F1D6}" srcOrd="1" destOrd="0" parTransId="{C1380602-A09E-48A3-95B4-7149D0FD90E2}" sibTransId="{AD4CBE06-1552-4FD1-99D2-437B64D4E529}"/>
    <dgm:cxn modelId="{33DA12B2-EC96-411B-9EC7-D7C393CB54AD}" srcId="{EB507C80-3506-471B-8D5C-1B77CEB6F7DF}" destId="{C3DE035E-0C54-44CF-B980-8D30E20A133D}" srcOrd="2" destOrd="0" parTransId="{3FD1D9E0-1D68-4DFC-A8CD-48D9B5B6BD29}" sibTransId="{AD49C5F7-324C-4987-9383-F7B7366F96FD}"/>
    <dgm:cxn modelId="{EB8E7E20-E369-466B-9F49-19F5F01167CB}" type="presOf" srcId="{E1F0D3D3-3458-4621-8C7A-5302EA0462CE}" destId="{3B93DF0C-482C-480F-A8C7-C9B02EED03A9}" srcOrd="1" destOrd="0" presId="urn:microsoft.com/office/officeart/2005/8/layout/cycle4"/>
    <dgm:cxn modelId="{5FD93C5E-1B40-4181-8A64-27625B319ED4}" type="presOf" srcId="{73C9B0E9-1554-4C11-9981-FC1033BF985A}" destId="{5FA0BD9B-53BB-4B99-AF61-F59552EEB8DC}" srcOrd="0" destOrd="0" presId="urn:microsoft.com/office/officeart/2005/8/layout/cycle4"/>
    <dgm:cxn modelId="{9765F41E-F001-4047-9BC7-8410AA7A5262}" type="presOf" srcId="{EB507C80-3506-471B-8D5C-1B77CEB6F7DF}" destId="{E9791B19-F0D0-452A-B8FF-659851416CA8}" srcOrd="0" destOrd="0" presId="urn:microsoft.com/office/officeart/2005/8/layout/cycle4"/>
    <dgm:cxn modelId="{72CD285D-A5C1-44A1-A912-2FCBB78C130D}" type="presOf" srcId="{B0C6C986-BA55-4E3C-85D9-47A45EA1A6D1}" destId="{94B6C9F1-962F-434A-A2A2-2F5307C2B81E}" srcOrd="0" destOrd="0" presId="urn:microsoft.com/office/officeart/2005/8/layout/cycle4"/>
    <dgm:cxn modelId="{81985055-BCB9-420E-8C89-4B421F046AE7}" srcId="{73C9B0E9-1554-4C11-9981-FC1033BF985A}" destId="{B0C6C986-BA55-4E3C-85D9-47A45EA1A6D1}" srcOrd="0" destOrd="0" parTransId="{9A3500EE-1437-4E13-976B-25A9040E70B3}" sibTransId="{935E7638-F4C7-4F28-BD38-3F174D1EF98C}"/>
    <dgm:cxn modelId="{788ABDDE-F97E-431F-AA15-FC5748179271}" type="presOf" srcId="{87548FF8-1FE5-4F1A-8BB0-68E82434BBFB}" destId="{7F0141CF-FF94-40AD-B0C9-AF27AE7D0193}" srcOrd="0" destOrd="0" presId="urn:microsoft.com/office/officeart/2005/8/layout/cycle4"/>
    <dgm:cxn modelId="{DF028A3B-81C5-43EB-B0FD-25BA49042C43}" srcId="{EB507C80-3506-471B-8D5C-1B77CEB6F7DF}" destId="{EF72ADA0-2952-478E-898B-382819F422E5}" srcOrd="0" destOrd="0" parTransId="{76178C49-F2CB-46C9-BA62-2188F63F6C64}" sibTransId="{91B343BA-423D-4EEE-BCD5-004C8F0058CC}"/>
    <dgm:cxn modelId="{B502E492-A1FB-4AD6-8380-84E2D7CE9BFA}" type="presOf" srcId="{EF72ADA0-2952-478E-898B-382819F422E5}" destId="{EEECD6F4-E939-4407-B417-356D41637358}" srcOrd="0" destOrd="0" presId="urn:microsoft.com/office/officeart/2005/8/layout/cycle4"/>
    <dgm:cxn modelId="{9C0740EF-B6CB-410E-8B0F-464A6334FD8F}" type="presOf" srcId="{4C14FC3B-ACF5-4A51-8201-3E6F384B26EF}" destId="{94159DFB-B9A8-4519-BC8C-051B16A90EBE}" srcOrd="1" destOrd="0" presId="urn:microsoft.com/office/officeart/2005/8/layout/cycle4"/>
    <dgm:cxn modelId="{4A51945E-1A57-432C-B2F8-4870DF95B5C2}" type="presOf" srcId="{4C14FC3B-ACF5-4A51-8201-3E6F384B26EF}" destId="{760B37C4-A3C4-4171-BDBA-F3BB77CEC137}" srcOrd="0" destOrd="0" presId="urn:microsoft.com/office/officeart/2005/8/layout/cycle4"/>
    <dgm:cxn modelId="{9E476944-5B99-48DE-B80B-0D0496B74223}" type="presOf" srcId="{E1F0D3D3-3458-4621-8C7A-5302EA0462CE}" destId="{F645A4AB-D911-4529-A1BB-50850663951C}" srcOrd="0" destOrd="0" presId="urn:microsoft.com/office/officeart/2005/8/layout/cycle4"/>
    <dgm:cxn modelId="{81DF680B-7317-4849-9C8F-D2A140D9E040}" type="presOf" srcId="{B0C6C986-BA55-4E3C-85D9-47A45EA1A6D1}" destId="{0AC2D61B-AA3D-4CDE-B13E-B6C94418881C}" srcOrd="1" destOrd="0" presId="urn:microsoft.com/office/officeart/2005/8/layout/cycle4"/>
    <dgm:cxn modelId="{6F9114F7-14EE-4D7E-892F-3E88541A50E1}" type="presOf" srcId="{C3DE035E-0C54-44CF-B980-8D30E20A133D}" destId="{B7D9456D-EFAD-4513-B0DF-EE11689FE968}" srcOrd="0" destOrd="0" presId="urn:microsoft.com/office/officeart/2005/8/layout/cycle4"/>
    <dgm:cxn modelId="{75AC82C4-663B-40BC-B371-455DA314849F}" srcId="{EB507C80-3506-471B-8D5C-1B77CEB6F7DF}" destId="{73C9B0E9-1554-4C11-9981-FC1033BF985A}" srcOrd="3" destOrd="0" parTransId="{DA2783D3-6455-4BC1-B867-10347FAB7614}" sibTransId="{C6825B2F-EF77-46B3-9942-5AA260DF5268}"/>
    <dgm:cxn modelId="{7952901B-BEAD-469A-BD21-AAD9ACF6B100}" srcId="{EF72ADA0-2952-478E-898B-382819F422E5}" destId="{4C14FC3B-ACF5-4A51-8201-3E6F384B26EF}" srcOrd="0" destOrd="0" parTransId="{C40A1F31-1186-4167-8462-2884AE063BEF}" sibTransId="{03E027C0-D6EF-427A-9F4A-5743B751CAC1}"/>
    <dgm:cxn modelId="{BF80579E-F5F2-4284-B7A7-8BC6DC5165CA}" type="presParOf" srcId="{E9791B19-F0D0-452A-B8FF-659851416CA8}" destId="{ED33567E-06D0-411A-8DBC-550BBA17A27F}" srcOrd="0" destOrd="0" presId="urn:microsoft.com/office/officeart/2005/8/layout/cycle4"/>
    <dgm:cxn modelId="{670D2013-AB04-4420-9DA4-00B9158D8445}" type="presParOf" srcId="{ED33567E-06D0-411A-8DBC-550BBA17A27F}" destId="{8C469A10-D4EF-4DB3-BF70-142406400431}" srcOrd="0" destOrd="0" presId="urn:microsoft.com/office/officeart/2005/8/layout/cycle4"/>
    <dgm:cxn modelId="{31D2EBCA-6703-4D48-922B-3D91506FC9D3}" type="presParOf" srcId="{8C469A10-D4EF-4DB3-BF70-142406400431}" destId="{760B37C4-A3C4-4171-BDBA-F3BB77CEC137}" srcOrd="0" destOrd="0" presId="urn:microsoft.com/office/officeart/2005/8/layout/cycle4"/>
    <dgm:cxn modelId="{A287C769-3A8D-4899-9C21-5C40C51BB3C8}" type="presParOf" srcId="{8C469A10-D4EF-4DB3-BF70-142406400431}" destId="{94159DFB-B9A8-4519-BC8C-051B16A90EBE}" srcOrd="1" destOrd="0" presId="urn:microsoft.com/office/officeart/2005/8/layout/cycle4"/>
    <dgm:cxn modelId="{9E46EF83-9473-4213-890F-2DF018299704}" type="presParOf" srcId="{ED33567E-06D0-411A-8DBC-550BBA17A27F}" destId="{36B38751-59CD-4F2E-9BC2-9E1783946378}" srcOrd="1" destOrd="0" presId="urn:microsoft.com/office/officeart/2005/8/layout/cycle4"/>
    <dgm:cxn modelId="{D4ADA48C-BBED-4C08-B30A-581E05C45380}" type="presParOf" srcId="{36B38751-59CD-4F2E-9BC2-9E1783946378}" destId="{7F0141CF-FF94-40AD-B0C9-AF27AE7D0193}" srcOrd="0" destOrd="0" presId="urn:microsoft.com/office/officeart/2005/8/layout/cycle4"/>
    <dgm:cxn modelId="{9858B6EB-0C4C-4431-86BE-4DB10D7C9823}" type="presParOf" srcId="{36B38751-59CD-4F2E-9BC2-9E1783946378}" destId="{6581283E-3002-498A-BF02-977EE39946CA}" srcOrd="1" destOrd="0" presId="urn:microsoft.com/office/officeart/2005/8/layout/cycle4"/>
    <dgm:cxn modelId="{64BC1CCE-639D-42FF-8BDC-18E09BA25EE9}" type="presParOf" srcId="{ED33567E-06D0-411A-8DBC-550BBA17A27F}" destId="{802FFEBB-81CD-4DC2-A757-091B3F80263C}" srcOrd="2" destOrd="0" presId="urn:microsoft.com/office/officeart/2005/8/layout/cycle4"/>
    <dgm:cxn modelId="{0E374849-0174-4B65-A2B4-DFA20B7EC69F}" type="presParOf" srcId="{802FFEBB-81CD-4DC2-A757-091B3F80263C}" destId="{F645A4AB-D911-4529-A1BB-50850663951C}" srcOrd="0" destOrd="0" presId="urn:microsoft.com/office/officeart/2005/8/layout/cycle4"/>
    <dgm:cxn modelId="{412CC843-7FBD-4211-80FB-274A141E0B3B}" type="presParOf" srcId="{802FFEBB-81CD-4DC2-A757-091B3F80263C}" destId="{3B93DF0C-482C-480F-A8C7-C9B02EED03A9}" srcOrd="1" destOrd="0" presId="urn:microsoft.com/office/officeart/2005/8/layout/cycle4"/>
    <dgm:cxn modelId="{A0B41090-6702-4F10-BAE6-11AAEAFDA00E}" type="presParOf" srcId="{ED33567E-06D0-411A-8DBC-550BBA17A27F}" destId="{3D622DB7-3781-497D-81D7-20047BBDDD30}" srcOrd="3" destOrd="0" presId="urn:microsoft.com/office/officeart/2005/8/layout/cycle4"/>
    <dgm:cxn modelId="{7E24E2C7-BBC5-43A3-BCA4-5699D1B41DB9}" type="presParOf" srcId="{3D622DB7-3781-497D-81D7-20047BBDDD30}" destId="{94B6C9F1-962F-434A-A2A2-2F5307C2B81E}" srcOrd="0" destOrd="0" presId="urn:microsoft.com/office/officeart/2005/8/layout/cycle4"/>
    <dgm:cxn modelId="{B5F5DA3B-A953-4100-891A-58FB10FA3059}" type="presParOf" srcId="{3D622DB7-3781-497D-81D7-20047BBDDD30}" destId="{0AC2D61B-AA3D-4CDE-B13E-B6C94418881C}" srcOrd="1" destOrd="0" presId="urn:microsoft.com/office/officeart/2005/8/layout/cycle4"/>
    <dgm:cxn modelId="{680A46A2-19BC-44B3-8C61-BFC842B1CDCE}" type="presParOf" srcId="{ED33567E-06D0-411A-8DBC-550BBA17A27F}" destId="{BB141789-2DAF-4AF2-97A8-B92FFD621F88}" srcOrd="4" destOrd="0" presId="urn:microsoft.com/office/officeart/2005/8/layout/cycle4"/>
    <dgm:cxn modelId="{D7A5F12E-AD7A-43F6-9A3A-9AC41EC7CB06}" type="presParOf" srcId="{E9791B19-F0D0-452A-B8FF-659851416CA8}" destId="{C3DC8F0B-BE38-407B-A881-9624FFD77CAE}" srcOrd="1" destOrd="0" presId="urn:microsoft.com/office/officeart/2005/8/layout/cycle4"/>
    <dgm:cxn modelId="{43890CB9-9CD2-4BAC-A717-36D9FB9F19F2}" type="presParOf" srcId="{C3DC8F0B-BE38-407B-A881-9624FFD77CAE}" destId="{EEECD6F4-E939-4407-B417-356D41637358}" srcOrd="0" destOrd="0" presId="urn:microsoft.com/office/officeart/2005/8/layout/cycle4"/>
    <dgm:cxn modelId="{46614A6A-AA91-4FBD-A36B-2F8D40C5401E}" type="presParOf" srcId="{C3DC8F0B-BE38-407B-A881-9624FFD77CAE}" destId="{58391F14-163A-4684-A1F1-B25EE11842B4}" srcOrd="1" destOrd="0" presId="urn:microsoft.com/office/officeart/2005/8/layout/cycle4"/>
    <dgm:cxn modelId="{4FF3EB28-D7F2-45CA-BB15-829F8FFD6B36}" type="presParOf" srcId="{C3DC8F0B-BE38-407B-A881-9624FFD77CAE}" destId="{B7D9456D-EFAD-4513-B0DF-EE11689FE968}" srcOrd="2" destOrd="0" presId="urn:microsoft.com/office/officeart/2005/8/layout/cycle4"/>
    <dgm:cxn modelId="{C24E4A4D-4B92-46F2-A394-C4FFE99BEB90}" type="presParOf" srcId="{C3DC8F0B-BE38-407B-A881-9624FFD77CAE}" destId="{5FA0BD9B-53BB-4B99-AF61-F59552EEB8DC}" srcOrd="3" destOrd="0" presId="urn:microsoft.com/office/officeart/2005/8/layout/cycle4"/>
    <dgm:cxn modelId="{80CE52B7-03B9-4005-97B5-D94D8242169E}" type="presParOf" srcId="{C3DC8F0B-BE38-407B-A881-9624FFD77CAE}" destId="{FE37F83E-8AD0-41DB-B2D7-CF5CDCDCA944}" srcOrd="4" destOrd="0" presId="urn:microsoft.com/office/officeart/2005/8/layout/cycle4"/>
    <dgm:cxn modelId="{E20B1BEE-DF6F-44BF-8163-E8A616300A7A}" type="presParOf" srcId="{E9791B19-F0D0-452A-B8FF-659851416CA8}" destId="{D581C893-D91F-4845-AC69-38DE814ACE2B}" srcOrd="2" destOrd="0" presId="urn:microsoft.com/office/officeart/2005/8/layout/cycle4"/>
    <dgm:cxn modelId="{D8129D65-DB51-4C1D-BC6A-A937DA62C4A4}" type="presParOf" srcId="{E9791B19-F0D0-452A-B8FF-659851416CA8}" destId="{CA05351B-34DB-4FAF-B470-9007BBACAA92}" srcOrd="3" destOrd="0" presId="urn:microsoft.com/office/officeart/2005/8/layout/cycle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48380-73C4-4641-AA29-5484BD1B1443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63D65-69D0-4157-8FD7-DA9F4344F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63D65-69D0-4157-8FD7-DA9F4344F34F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AA10FD-AEC4-4B75-919D-48BC8227B49B}" type="datetimeFigureOut">
              <a:rPr lang="el-GR" smtClean="0"/>
              <a:pPr/>
              <a:t>9/4/2021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B1890F-ACAB-4701-9F20-CF26CC0C4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142976" y="285728"/>
            <a:ext cx="6900882" cy="7969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1">
            <a:schemeClr val="dk1"/>
          </a:lnRef>
          <a:fillRef idx="1001">
            <a:schemeClr val="lt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2400" b="1" spc="50" dirty="0" smtClean="0">
                <a:ln w="13500">
                  <a:solidFill>
                    <a:schemeClr val="accent1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ΔΩΣΤΕ ΕΝΑ ΤΕΛΟΣ ΣΤΟΝ ΣΧΟΛΙΚΟ ΕΚΦΟΒΙΣΜΟ</a:t>
            </a:r>
            <a:endParaRPr lang="el-GR" sz="2400" b="1" spc="50" dirty="0">
              <a:ln w="13500">
                <a:solidFill>
                  <a:schemeClr val="accent1">
                    <a:lumMod val="60000"/>
                    <a:lumOff val="40000"/>
                    <a:alpha val="65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6" name="5 - Εικόνα" descr="Ν.jpeg"/>
          <p:cNvPicPr>
            <a:picLocks noChangeAspect="1"/>
          </p:cNvPicPr>
          <p:nvPr/>
        </p:nvPicPr>
        <p:blipFill>
          <a:blip r:embed="rId3"/>
          <a:srcRect t="3947" r="-1"/>
          <a:stretch>
            <a:fillRect/>
          </a:stretch>
        </p:blipFill>
        <p:spPr>
          <a:xfrm>
            <a:off x="1214414" y="1928802"/>
            <a:ext cx="2928958" cy="3751099"/>
          </a:xfrm>
          <a:prstGeom prst="rect">
            <a:avLst/>
          </a:prstGeom>
        </p:spPr>
      </p:pic>
      <p:pic>
        <p:nvPicPr>
          <p:cNvPr id="7" name="6 - Εικόνα" descr="processed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1714488"/>
            <a:ext cx="3215566" cy="4285965"/>
          </a:xfrm>
          <a:prstGeom prst="rect">
            <a:avLst/>
          </a:prstGeo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4040188" cy="428627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ΤΙ ΕΙΝΑΙ Ο ΕΚΦΟΒΙΣΜΟΣ;               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643050"/>
            <a:ext cx="4041775" cy="64294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ΜΟΡΦΕΣ ΕΚΦΟΒΙΣΜΟΥ 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643182"/>
            <a:ext cx="4043362" cy="1857388"/>
          </a:xfrm>
        </p:spPr>
        <p:txBody>
          <a:bodyPr>
            <a:normAutofit/>
          </a:bodyPr>
          <a:lstStyle/>
          <a:p>
            <a:r>
              <a:rPr lang="el-GR" dirty="0" smtClean="0"/>
              <a:t>Είναι η σωματική και ψυχολογική κακοποίηση ή μείωση ασθενέστερων ατόμων </a:t>
            </a:r>
          </a:p>
          <a:p>
            <a:endParaRPr lang="el-GR" sz="2000" dirty="0"/>
          </a:p>
          <a:p>
            <a:endParaRPr lang="el-GR" sz="2000" dirty="0" smtClean="0"/>
          </a:p>
          <a:p>
            <a:pPr>
              <a:buNone/>
            </a:pPr>
            <a:endParaRPr lang="el-GR" sz="2000" dirty="0" smtClean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2071702"/>
          </a:xfrm>
        </p:spPr>
        <p:txBody>
          <a:bodyPr/>
          <a:lstStyle/>
          <a:p>
            <a:r>
              <a:rPr lang="el-GR" dirty="0" smtClean="0"/>
              <a:t>Λεκτικός</a:t>
            </a:r>
          </a:p>
          <a:p>
            <a:r>
              <a:rPr lang="el-GR" dirty="0" smtClean="0"/>
              <a:t>Σωματικός</a:t>
            </a:r>
          </a:p>
          <a:p>
            <a:r>
              <a:rPr lang="el-GR" dirty="0" smtClean="0"/>
              <a:t>Διαδικτυακός (τα τελευταία χρόνια)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2928926" y="274638"/>
            <a:ext cx="3000396" cy="7254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dirty="0" smtClean="0"/>
              <a:t>ΕΚΦΟΒΙΣΜΟΣ</a:t>
            </a:r>
            <a:endParaRPr lang="el-GR" sz="2800" dirty="0"/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28794" y="214290"/>
            <a:ext cx="5429288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800" dirty="0" smtClean="0"/>
              <a:t>Αιτίες του εκφοβισμού </a:t>
            </a:r>
            <a:endParaRPr lang="el-GR" sz="2800" dirty="0"/>
          </a:p>
        </p:txBody>
      </p:sp>
      <p:graphicFrame>
        <p:nvGraphicFramePr>
          <p:cNvPr id="3" name="2 - Διάγραμμα"/>
          <p:cNvGraphicFramePr/>
          <p:nvPr/>
        </p:nvGraphicFramePr>
        <p:xfrm>
          <a:off x="1285852" y="1397000"/>
          <a:ext cx="6929486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Επεξήγηση με στρογγυλεμένο παραλληλόγραμμο"/>
          <p:cNvSpPr/>
          <p:nvPr/>
        </p:nvSpPr>
        <p:spPr>
          <a:xfrm>
            <a:off x="357158" y="3429000"/>
            <a:ext cx="3643338" cy="1000132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Ελλειψοειδής επεξήγηση"/>
          <p:cNvSpPr/>
          <p:nvPr/>
        </p:nvSpPr>
        <p:spPr>
          <a:xfrm>
            <a:off x="4643438" y="3643314"/>
            <a:ext cx="4357718" cy="1214446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Ελλειψοειδής επεξήγηση"/>
          <p:cNvSpPr/>
          <p:nvPr/>
        </p:nvSpPr>
        <p:spPr>
          <a:xfrm>
            <a:off x="3929058" y="1714488"/>
            <a:ext cx="4643470" cy="1285884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5719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ΕΚΦΟΒΙΣΜΟΣ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                                                     </a:t>
            </a:r>
            <a:r>
              <a:rPr lang="el-GR" sz="2200" dirty="0" smtClean="0"/>
              <a:t>Αντέδρασε εάν παρατηρήσεις</a:t>
            </a:r>
          </a:p>
          <a:p>
            <a:pPr>
              <a:buNone/>
            </a:pPr>
            <a:r>
              <a:rPr lang="el-GR" sz="2200" dirty="0" smtClean="0"/>
              <a:t>                                                                       φαινόμενα βίας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200" dirty="0" smtClean="0"/>
              <a:t>Μην γίνεσαι παρατηρητής,</a:t>
            </a:r>
          </a:p>
          <a:p>
            <a:pPr>
              <a:buNone/>
            </a:pPr>
            <a:r>
              <a:rPr lang="el-GR" sz="2200" dirty="0" smtClean="0"/>
              <a:t> πάρε θέση στο πρόβλημα                 </a:t>
            </a:r>
            <a:r>
              <a:rPr lang="el-GR" sz="2100" dirty="0" smtClean="0"/>
              <a:t>  Στήριξε το θύμα και υπενθύμισέ</a:t>
            </a:r>
          </a:p>
          <a:p>
            <a:pPr>
              <a:buNone/>
            </a:pPr>
            <a:r>
              <a:rPr lang="el-GR" sz="2100" dirty="0" smtClean="0"/>
              <a:t>                                                                                του ότι δεν είναι μόνο </a:t>
            </a:r>
            <a:endParaRPr lang="el-GR" sz="2100" dirty="0"/>
          </a:p>
        </p:txBody>
      </p:sp>
      <p:pic>
        <p:nvPicPr>
          <p:cNvPr id="12" name="11 - Εικόνα" descr="processe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4643446"/>
            <a:ext cx="1428760" cy="1428760"/>
          </a:xfrm>
          <a:prstGeom prst="rect">
            <a:avLst/>
          </a:prstGeom>
        </p:spPr>
      </p:pic>
      <p:pic>
        <p:nvPicPr>
          <p:cNvPr id="13" name="12 - Εικόνα" descr="ηδβηςαω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571612"/>
            <a:ext cx="2928958" cy="1698421"/>
          </a:xfrm>
          <a:prstGeom prst="rect">
            <a:avLst/>
          </a:prstGeom>
        </p:spPr>
      </p:pic>
    </p:spTree>
  </p:cSld>
  <p:clrMapOvr>
    <a:masterClrMapping/>
  </p:clrMapOvr>
  <p:transition spd="slow" advTm="8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ΑΝΤΙΜΕΤΩΠΙΣΗ ΤΟΥ ΕΚΦΟΒΙΣΜΟΥ</a:t>
            </a:r>
            <a:endParaRPr lang="el-GR" sz="3600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1214414" y="1142984"/>
          <a:ext cx="685804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56528" cy="98582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ΟΛΟΙ ΜΑΖΙ ΜΠΟΡΟΥΜΕ ΝΑ ΤΑ ΚΑΤΑΦΕΡΟΥΜΕ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ΚΑΛΛΙΕΡΓΗΣΤΕ ΑΙΣΘΗΜΑΤΑ ΑΠΟΔΟΧΗΣ ΚΑΙ ΑΓΑΠΗΣ ΠΡΟΣ ΤΟ ΔΙΑΦΟΡΕΤΙΚΟ                        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 ΔΩΣΤΕ ΕΝΑ ΤΕΛΟΣ ΣΤΟΝ ΡΑΤΣΙΣΜΟ ΚΑΙ ΤΟΝ ΕΚΦΟΒΙΣΜΟ </a:t>
            </a:r>
            <a:endParaRPr lang="el-GR" dirty="0"/>
          </a:p>
        </p:txBody>
      </p:sp>
    </p:spTree>
  </p:cSld>
  <p:clrMapOvr>
    <a:masterClrMapping/>
  </p:clrMapOvr>
  <p:transition spd="slow" advTm="8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l-GR" dirty="0" smtClean="0"/>
              <a:t>  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</a:t>
            </a:r>
            <a:r>
              <a:rPr lang="el-GR" i="1" dirty="0" smtClean="0"/>
              <a:t>Τρίτη </a:t>
            </a:r>
            <a:r>
              <a:rPr lang="en-US" i="1" dirty="0" smtClean="0"/>
              <a:t> </a:t>
            </a:r>
            <a:r>
              <a:rPr lang="el-GR" i="1" dirty="0" smtClean="0"/>
              <a:t>Γυμνασίου Αμφίκλειας </a:t>
            </a:r>
          </a:p>
          <a:p>
            <a:pPr>
              <a:buNone/>
            </a:pPr>
            <a:r>
              <a:rPr lang="el-GR" i="1" dirty="0" smtClean="0"/>
              <a:t>                        Ζωγράφου Ελένη Ιωάννα </a:t>
            </a:r>
            <a:endParaRPr lang="el-GR" i="1" dirty="0"/>
          </a:p>
        </p:txBody>
      </p:sp>
    </p:spTree>
  </p:cSld>
  <p:clrMapOvr>
    <a:masterClrMapping/>
  </p:clrMapOvr>
  <p:transition spd="slow" advTm="3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486</TotalTime>
  <Words>172</Words>
  <Application>Microsoft Office PowerPoint</Application>
  <PresentationFormat>Προβολή στην οθόνη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Δημοτικός</vt:lpstr>
      <vt:lpstr>ΔΩΣΤΕ ΕΝΑ ΤΕΛΟΣ ΣΤΟΝ ΣΧΟΛΙΚΟ ΕΚΦΟΒΙΣΜΟ</vt:lpstr>
      <vt:lpstr>ΕΚΦΟΒΙΣΜΟΣ</vt:lpstr>
      <vt:lpstr>Αιτίες του εκφοβισμού </vt:lpstr>
      <vt:lpstr>ΕΚΦΟΒΙΣΜΟΣ</vt:lpstr>
      <vt:lpstr>ΑΝΤΙΜΕΤΩΠΙΣΗ ΤΟΥ ΕΚΦΟΒΙΣΜΟΥ</vt:lpstr>
      <vt:lpstr>ΟΛΟΙ ΜΑΖΙ ΜΠΟΡΟΥΜΕ ΝΑ ΤΑ ΚΑΤΑΦΕΡΟΥΜΕ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ΤΕΛΟΣ ΣΤΟΝ ΣΧΟΛΙΚΟ ΕΚΦΟΒΙΣΜΟ</dc:title>
  <dc:creator>Alex</dc:creator>
  <cp:lastModifiedBy>User</cp:lastModifiedBy>
  <cp:revision>17</cp:revision>
  <dcterms:created xsi:type="dcterms:W3CDTF">2021-03-11T13:20:31Z</dcterms:created>
  <dcterms:modified xsi:type="dcterms:W3CDTF">2021-04-09T10:32:38Z</dcterms:modified>
</cp:coreProperties>
</file>